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4"/>
  </p:notesMasterIdLst>
  <p:sldIdLst>
    <p:sldId id="288" r:id="rId2"/>
    <p:sldId id="289" r:id="rId3"/>
    <p:sldId id="290" r:id="rId4"/>
    <p:sldId id="291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Playfair Display" panose="000005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C48988-3698-4141-8B14-10FC4BB522F5}">
  <a:tblStyle styleId="{DAC48988-3698-4141-8B14-10FC4BB522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2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直弥 遠藤" userId="b35e19d68ac1f78f" providerId="LiveId" clId="{A9C92F93-0588-4C90-8E86-B6DFB7BD8A4A}"/>
    <pc:docChg chg="delSld delMainMaster">
      <pc:chgData name="直弥 遠藤" userId="b35e19d68ac1f78f" providerId="LiveId" clId="{A9C92F93-0588-4C90-8E86-B6DFB7BD8A4A}" dt="2025-02-16T05:21:54.152" v="31" actId="47"/>
      <pc:docMkLst>
        <pc:docMk/>
      </pc:docMkLst>
      <pc:sldChg chg="del">
        <pc:chgData name="直弥 遠藤" userId="b35e19d68ac1f78f" providerId="LiveId" clId="{A9C92F93-0588-4C90-8E86-B6DFB7BD8A4A}" dt="2025-02-16T05:21:47.517" v="0" actId="47"/>
        <pc:sldMkLst>
          <pc:docMk/>
          <pc:sldMk cId="0" sldId="256"/>
        </pc:sldMkLst>
      </pc:sldChg>
      <pc:sldChg chg="del">
        <pc:chgData name="直弥 遠藤" userId="b35e19d68ac1f78f" providerId="LiveId" clId="{A9C92F93-0588-4C90-8E86-B6DFB7BD8A4A}" dt="2025-02-16T05:21:47.653" v="1" actId="47"/>
        <pc:sldMkLst>
          <pc:docMk/>
          <pc:sldMk cId="0" sldId="257"/>
        </pc:sldMkLst>
      </pc:sldChg>
      <pc:sldChg chg="del">
        <pc:chgData name="直弥 遠藤" userId="b35e19d68ac1f78f" providerId="LiveId" clId="{A9C92F93-0588-4C90-8E86-B6DFB7BD8A4A}" dt="2025-02-16T05:21:47.817" v="2" actId="47"/>
        <pc:sldMkLst>
          <pc:docMk/>
          <pc:sldMk cId="0" sldId="258"/>
        </pc:sldMkLst>
      </pc:sldChg>
      <pc:sldChg chg="del">
        <pc:chgData name="直弥 遠藤" userId="b35e19d68ac1f78f" providerId="LiveId" clId="{A9C92F93-0588-4C90-8E86-B6DFB7BD8A4A}" dt="2025-02-16T05:21:47.936" v="3" actId="47"/>
        <pc:sldMkLst>
          <pc:docMk/>
          <pc:sldMk cId="0" sldId="259"/>
        </pc:sldMkLst>
      </pc:sldChg>
      <pc:sldChg chg="del">
        <pc:chgData name="直弥 遠藤" userId="b35e19d68ac1f78f" providerId="LiveId" clId="{A9C92F93-0588-4C90-8E86-B6DFB7BD8A4A}" dt="2025-02-16T05:21:48.057" v="4" actId="47"/>
        <pc:sldMkLst>
          <pc:docMk/>
          <pc:sldMk cId="0" sldId="260"/>
        </pc:sldMkLst>
      </pc:sldChg>
      <pc:sldChg chg="del">
        <pc:chgData name="直弥 遠藤" userId="b35e19d68ac1f78f" providerId="LiveId" clId="{A9C92F93-0588-4C90-8E86-B6DFB7BD8A4A}" dt="2025-02-16T05:21:48.225" v="5" actId="47"/>
        <pc:sldMkLst>
          <pc:docMk/>
          <pc:sldMk cId="0" sldId="261"/>
        </pc:sldMkLst>
      </pc:sldChg>
      <pc:sldChg chg="del">
        <pc:chgData name="直弥 遠藤" userId="b35e19d68ac1f78f" providerId="LiveId" clId="{A9C92F93-0588-4C90-8E86-B6DFB7BD8A4A}" dt="2025-02-16T05:21:48.375" v="6" actId="47"/>
        <pc:sldMkLst>
          <pc:docMk/>
          <pc:sldMk cId="0" sldId="262"/>
        </pc:sldMkLst>
      </pc:sldChg>
      <pc:sldChg chg="del">
        <pc:chgData name="直弥 遠藤" userId="b35e19d68ac1f78f" providerId="LiveId" clId="{A9C92F93-0588-4C90-8E86-B6DFB7BD8A4A}" dt="2025-02-16T05:21:48.983" v="7" actId="47"/>
        <pc:sldMkLst>
          <pc:docMk/>
          <pc:sldMk cId="0" sldId="263"/>
        </pc:sldMkLst>
      </pc:sldChg>
      <pc:sldChg chg="del">
        <pc:chgData name="直弥 遠藤" userId="b35e19d68ac1f78f" providerId="LiveId" clId="{A9C92F93-0588-4C90-8E86-B6DFB7BD8A4A}" dt="2025-02-16T05:21:49.141" v="8" actId="47"/>
        <pc:sldMkLst>
          <pc:docMk/>
          <pc:sldMk cId="0" sldId="264"/>
        </pc:sldMkLst>
      </pc:sldChg>
      <pc:sldChg chg="del">
        <pc:chgData name="直弥 遠藤" userId="b35e19d68ac1f78f" providerId="LiveId" clId="{A9C92F93-0588-4C90-8E86-B6DFB7BD8A4A}" dt="2025-02-16T05:21:49.301" v="9" actId="47"/>
        <pc:sldMkLst>
          <pc:docMk/>
          <pc:sldMk cId="0" sldId="265"/>
        </pc:sldMkLst>
      </pc:sldChg>
      <pc:sldChg chg="del">
        <pc:chgData name="直弥 遠藤" userId="b35e19d68ac1f78f" providerId="LiveId" clId="{A9C92F93-0588-4C90-8E86-B6DFB7BD8A4A}" dt="2025-02-16T05:21:49.447" v="10" actId="47"/>
        <pc:sldMkLst>
          <pc:docMk/>
          <pc:sldMk cId="0" sldId="266"/>
        </pc:sldMkLst>
      </pc:sldChg>
      <pc:sldChg chg="del">
        <pc:chgData name="直弥 遠藤" userId="b35e19d68ac1f78f" providerId="LiveId" clId="{A9C92F93-0588-4C90-8E86-B6DFB7BD8A4A}" dt="2025-02-16T05:21:49.604" v="11" actId="47"/>
        <pc:sldMkLst>
          <pc:docMk/>
          <pc:sldMk cId="0" sldId="267"/>
        </pc:sldMkLst>
      </pc:sldChg>
      <pc:sldChg chg="del">
        <pc:chgData name="直弥 遠藤" userId="b35e19d68ac1f78f" providerId="LiveId" clId="{A9C92F93-0588-4C90-8E86-B6DFB7BD8A4A}" dt="2025-02-16T05:21:49.770" v="12" actId="47"/>
        <pc:sldMkLst>
          <pc:docMk/>
          <pc:sldMk cId="0" sldId="268"/>
        </pc:sldMkLst>
      </pc:sldChg>
      <pc:sldChg chg="del">
        <pc:chgData name="直弥 遠藤" userId="b35e19d68ac1f78f" providerId="LiveId" clId="{A9C92F93-0588-4C90-8E86-B6DFB7BD8A4A}" dt="2025-02-16T05:21:49.916" v="13" actId="47"/>
        <pc:sldMkLst>
          <pc:docMk/>
          <pc:sldMk cId="0" sldId="269"/>
        </pc:sldMkLst>
      </pc:sldChg>
      <pc:sldChg chg="del">
        <pc:chgData name="直弥 遠藤" userId="b35e19d68ac1f78f" providerId="LiveId" clId="{A9C92F93-0588-4C90-8E86-B6DFB7BD8A4A}" dt="2025-02-16T05:21:50.084" v="14" actId="47"/>
        <pc:sldMkLst>
          <pc:docMk/>
          <pc:sldMk cId="0" sldId="270"/>
        </pc:sldMkLst>
      </pc:sldChg>
      <pc:sldChg chg="del">
        <pc:chgData name="直弥 遠藤" userId="b35e19d68ac1f78f" providerId="LiveId" clId="{A9C92F93-0588-4C90-8E86-B6DFB7BD8A4A}" dt="2025-02-16T05:21:50.249" v="15" actId="47"/>
        <pc:sldMkLst>
          <pc:docMk/>
          <pc:sldMk cId="0" sldId="271"/>
        </pc:sldMkLst>
      </pc:sldChg>
      <pc:sldChg chg="del">
        <pc:chgData name="直弥 遠藤" userId="b35e19d68ac1f78f" providerId="LiveId" clId="{A9C92F93-0588-4C90-8E86-B6DFB7BD8A4A}" dt="2025-02-16T05:21:50.422" v="16" actId="47"/>
        <pc:sldMkLst>
          <pc:docMk/>
          <pc:sldMk cId="0" sldId="272"/>
        </pc:sldMkLst>
      </pc:sldChg>
      <pc:sldChg chg="del">
        <pc:chgData name="直弥 遠藤" userId="b35e19d68ac1f78f" providerId="LiveId" clId="{A9C92F93-0588-4C90-8E86-B6DFB7BD8A4A}" dt="2025-02-16T05:21:50.631" v="17" actId="47"/>
        <pc:sldMkLst>
          <pc:docMk/>
          <pc:sldMk cId="0" sldId="273"/>
        </pc:sldMkLst>
      </pc:sldChg>
      <pc:sldChg chg="del">
        <pc:chgData name="直弥 遠藤" userId="b35e19d68ac1f78f" providerId="LiveId" clId="{A9C92F93-0588-4C90-8E86-B6DFB7BD8A4A}" dt="2025-02-16T05:21:50.812" v="18" actId="47"/>
        <pc:sldMkLst>
          <pc:docMk/>
          <pc:sldMk cId="0" sldId="274"/>
        </pc:sldMkLst>
      </pc:sldChg>
      <pc:sldChg chg="del">
        <pc:chgData name="直弥 遠藤" userId="b35e19d68ac1f78f" providerId="LiveId" clId="{A9C92F93-0588-4C90-8E86-B6DFB7BD8A4A}" dt="2025-02-16T05:21:50.988" v="19" actId="47"/>
        <pc:sldMkLst>
          <pc:docMk/>
          <pc:sldMk cId="0" sldId="275"/>
        </pc:sldMkLst>
      </pc:sldChg>
      <pc:sldChg chg="del">
        <pc:chgData name="直弥 遠藤" userId="b35e19d68ac1f78f" providerId="LiveId" clId="{A9C92F93-0588-4C90-8E86-B6DFB7BD8A4A}" dt="2025-02-16T05:21:51.159" v="20" actId="47"/>
        <pc:sldMkLst>
          <pc:docMk/>
          <pc:sldMk cId="0" sldId="276"/>
        </pc:sldMkLst>
      </pc:sldChg>
      <pc:sldChg chg="del">
        <pc:chgData name="直弥 遠藤" userId="b35e19d68ac1f78f" providerId="LiveId" clId="{A9C92F93-0588-4C90-8E86-B6DFB7BD8A4A}" dt="2025-02-16T05:21:51.300" v="21" actId="47"/>
        <pc:sldMkLst>
          <pc:docMk/>
          <pc:sldMk cId="0" sldId="277"/>
        </pc:sldMkLst>
      </pc:sldChg>
      <pc:sldChg chg="del">
        <pc:chgData name="直弥 遠藤" userId="b35e19d68ac1f78f" providerId="LiveId" clId="{A9C92F93-0588-4C90-8E86-B6DFB7BD8A4A}" dt="2025-02-16T05:21:51.455" v="22" actId="47"/>
        <pc:sldMkLst>
          <pc:docMk/>
          <pc:sldMk cId="0" sldId="278"/>
        </pc:sldMkLst>
      </pc:sldChg>
      <pc:sldChg chg="del">
        <pc:chgData name="直弥 遠藤" userId="b35e19d68ac1f78f" providerId="LiveId" clId="{A9C92F93-0588-4C90-8E86-B6DFB7BD8A4A}" dt="2025-02-16T05:21:51.624" v="23" actId="47"/>
        <pc:sldMkLst>
          <pc:docMk/>
          <pc:sldMk cId="0" sldId="279"/>
        </pc:sldMkLst>
      </pc:sldChg>
      <pc:sldChg chg="del">
        <pc:chgData name="直弥 遠藤" userId="b35e19d68ac1f78f" providerId="LiveId" clId="{A9C92F93-0588-4C90-8E86-B6DFB7BD8A4A}" dt="2025-02-16T05:21:51.802" v="24" actId="47"/>
        <pc:sldMkLst>
          <pc:docMk/>
          <pc:sldMk cId="0" sldId="280"/>
        </pc:sldMkLst>
      </pc:sldChg>
      <pc:sldChg chg="del">
        <pc:chgData name="直弥 遠藤" userId="b35e19d68ac1f78f" providerId="LiveId" clId="{A9C92F93-0588-4C90-8E86-B6DFB7BD8A4A}" dt="2025-02-16T05:21:52.041" v="25" actId="47"/>
        <pc:sldMkLst>
          <pc:docMk/>
          <pc:sldMk cId="0" sldId="281"/>
        </pc:sldMkLst>
      </pc:sldChg>
      <pc:sldChg chg="del">
        <pc:chgData name="直弥 遠藤" userId="b35e19d68ac1f78f" providerId="LiveId" clId="{A9C92F93-0588-4C90-8E86-B6DFB7BD8A4A}" dt="2025-02-16T05:21:52.297" v="26" actId="47"/>
        <pc:sldMkLst>
          <pc:docMk/>
          <pc:sldMk cId="0" sldId="282"/>
        </pc:sldMkLst>
      </pc:sldChg>
      <pc:sldChg chg="del">
        <pc:chgData name="直弥 遠藤" userId="b35e19d68ac1f78f" providerId="LiveId" clId="{A9C92F93-0588-4C90-8E86-B6DFB7BD8A4A}" dt="2025-02-16T05:21:52.506" v="27" actId="47"/>
        <pc:sldMkLst>
          <pc:docMk/>
          <pc:sldMk cId="0" sldId="283"/>
        </pc:sldMkLst>
      </pc:sldChg>
      <pc:sldChg chg="del">
        <pc:chgData name="直弥 遠藤" userId="b35e19d68ac1f78f" providerId="LiveId" clId="{A9C92F93-0588-4C90-8E86-B6DFB7BD8A4A}" dt="2025-02-16T05:21:52.663" v="28" actId="47"/>
        <pc:sldMkLst>
          <pc:docMk/>
          <pc:sldMk cId="0" sldId="284"/>
        </pc:sldMkLst>
      </pc:sldChg>
      <pc:sldChg chg="del">
        <pc:chgData name="直弥 遠藤" userId="b35e19d68ac1f78f" providerId="LiveId" clId="{A9C92F93-0588-4C90-8E86-B6DFB7BD8A4A}" dt="2025-02-16T05:21:52.863" v="29" actId="47"/>
        <pc:sldMkLst>
          <pc:docMk/>
          <pc:sldMk cId="0" sldId="285"/>
        </pc:sldMkLst>
      </pc:sldChg>
      <pc:sldChg chg="del">
        <pc:chgData name="直弥 遠藤" userId="b35e19d68ac1f78f" providerId="LiveId" clId="{A9C92F93-0588-4C90-8E86-B6DFB7BD8A4A}" dt="2025-02-16T05:21:53.617" v="30" actId="47"/>
        <pc:sldMkLst>
          <pc:docMk/>
          <pc:sldMk cId="0" sldId="286"/>
        </pc:sldMkLst>
      </pc:sldChg>
      <pc:sldChg chg="del">
        <pc:chgData name="直弥 遠藤" userId="b35e19d68ac1f78f" providerId="LiveId" clId="{A9C92F93-0588-4C90-8E86-B6DFB7BD8A4A}" dt="2025-02-16T05:21:54.152" v="31" actId="47"/>
        <pc:sldMkLst>
          <pc:docMk/>
          <pc:sldMk cId="0" sldId="287"/>
        </pc:sldMkLst>
      </pc:sldChg>
      <pc:sldMasterChg chg="delSldLayout">
        <pc:chgData name="直弥 遠藤" userId="b35e19d68ac1f78f" providerId="LiveId" clId="{A9C92F93-0588-4C90-8E86-B6DFB7BD8A4A}" dt="2025-02-16T05:21:53.617" v="30" actId="47"/>
        <pc:sldMasterMkLst>
          <pc:docMk/>
          <pc:sldMasterMk cId="0" sldId="2147483682"/>
        </pc:sldMasterMkLst>
        <pc:sldLayoutChg chg="del">
          <pc:chgData name="直弥 遠藤" userId="b35e19d68ac1f78f" providerId="LiveId" clId="{A9C92F93-0588-4C90-8E86-B6DFB7BD8A4A}" dt="2025-02-16T05:21:52.041" v="25" actId="47"/>
          <pc:sldLayoutMkLst>
            <pc:docMk/>
            <pc:sldMasterMk cId="0" sldId="2147483682"/>
            <pc:sldLayoutMk cId="0" sldId="2147483648"/>
          </pc:sldLayoutMkLst>
        </pc:sldLayoutChg>
        <pc:sldLayoutChg chg="del">
          <pc:chgData name="直弥 遠藤" userId="b35e19d68ac1f78f" providerId="LiveId" clId="{A9C92F93-0588-4C90-8E86-B6DFB7BD8A4A}" dt="2025-02-16T05:21:53.617" v="30" actId="47"/>
          <pc:sldLayoutMkLst>
            <pc:docMk/>
            <pc:sldMasterMk cId="0" sldId="2147483682"/>
            <pc:sldLayoutMk cId="0" sldId="2147483658"/>
          </pc:sldLayoutMkLst>
        </pc:sldLayoutChg>
      </pc:sldMasterChg>
      <pc:sldMasterChg chg="del delSldLayout">
        <pc:chgData name="直弥 遠藤" userId="b35e19d68ac1f78f" providerId="LiveId" clId="{A9C92F93-0588-4C90-8E86-B6DFB7BD8A4A}" dt="2025-02-16T05:21:50.631" v="17" actId="47"/>
        <pc:sldMasterMkLst>
          <pc:docMk/>
          <pc:sldMasterMk cId="0" sldId="2147483683"/>
        </pc:sldMasterMkLst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0"/>
          </pc:sldLayoutMkLst>
        </pc:sldLayoutChg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1"/>
          </pc:sldLayoutMkLst>
        </pc:sldLayoutChg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2"/>
          </pc:sldLayoutMkLst>
        </pc:sldLayoutChg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3"/>
          </pc:sldLayoutMkLst>
        </pc:sldLayoutChg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4"/>
          </pc:sldLayoutMkLst>
        </pc:sldLayoutChg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5"/>
          </pc:sldLayoutMkLst>
        </pc:sldLayoutChg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6"/>
          </pc:sldLayoutMkLst>
        </pc:sldLayoutChg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7"/>
          </pc:sldLayoutMkLst>
        </pc:sldLayoutChg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8"/>
          </pc:sldLayoutMkLst>
        </pc:sldLayoutChg>
        <pc:sldLayoutChg chg="del">
          <pc:chgData name="直弥 遠藤" userId="b35e19d68ac1f78f" providerId="LiveId" clId="{A9C92F93-0588-4C90-8E86-B6DFB7BD8A4A}" dt="2025-02-16T05:21:50.631" v="17" actId="47"/>
          <pc:sldLayoutMkLst>
            <pc:docMk/>
            <pc:sldMasterMk cId="0" sldId="2147483683"/>
            <pc:sldLayoutMk cId="0" sldId="2147483669"/>
          </pc:sldLayoutMkLst>
        </pc:sldLayoutChg>
        <pc:sldLayoutChg chg="del">
          <pc:chgData name="直弥 遠藤" userId="b35e19d68ac1f78f" providerId="LiveId" clId="{A9C92F93-0588-4C90-8E86-B6DFB7BD8A4A}" dt="2025-02-16T05:21:48.225" v="5" actId="47"/>
          <pc:sldLayoutMkLst>
            <pc:docMk/>
            <pc:sldMasterMk cId="0" sldId="2147483683"/>
            <pc:sldLayoutMk cId="0" sldId="2147483670"/>
          </pc:sldLayoutMkLst>
        </pc:sldLayoutChg>
      </pc:sldMasterChg>
      <pc:sldMasterChg chg="del delSldLayout">
        <pc:chgData name="直弥 遠藤" userId="b35e19d68ac1f78f" providerId="LiveId" clId="{A9C92F93-0588-4C90-8E86-B6DFB7BD8A4A}" dt="2025-02-16T05:21:52.297" v="26" actId="47"/>
        <pc:sldMasterMkLst>
          <pc:docMk/>
          <pc:sldMasterMk cId="0" sldId="2147483684"/>
        </pc:sldMasterMkLst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71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72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73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74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75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76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77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78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79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80"/>
          </pc:sldLayoutMkLst>
        </pc:sldLayoutChg>
        <pc:sldLayoutChg chg="del">
          <pc:chgData name="直弥 遠藤" userId="b35e19d68ac1f78f" providerId="LiveId" clId="{A9C92F93-0588-4C90-8E86-B6DFB7BD8A4A}" dt="2025-02-16T05:21:52.297" v="26" actId="47"/>
          <pc:sldLayoutMkLst>
            <pc:docMk/>
            <pc:sldMasterMk cId="0" sldId="2147483684"/>
            <pc:sldLayoutMk cId="0" sldId="2147483681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2c1ea609c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32c1ea609c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344f8ed3f4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3344f8ed3f4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334109aad31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334109aad31_1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3344f8ed3f4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3344f8ed3f4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344f8ed3f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344f8ed3f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334109aad3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334109aad3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34109aad31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34109aad31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334109aad31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334109aad31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334109aad31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8" name="Google Shape;548;g334109aad31_1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インターネット通信のセキュリティを確保するために、HTTPSが広く使用されています。これは、HTTP通信をSSL/TLSで暗号化する仕組みであり、ユーザーのデータを保護します。ウェブサイトにアクセスする際の安全性を高め、情報漏洩を防ぎます。</a:t>
            </a:r>
            <a:endParaRPr/>
          </a:p>
        </p:txBody>
      </p:sp>
      <p:sp>
        <p:nvSpPr>
          <p:cNvPr id="549" name="Google Shape;549;g334109aad31_1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34109aad31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g334109aad31_1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インターネット通信のセキュリティを確保するために、HTTPSが広く使用されています。これは、HTTP通信をSSL/TLSで暗号化する仕組みであり、ユーザーのデータを保護します。ウェブサイトにアクセスする際の安全性を高め、情報漏洩を防ぎます。</a:t>
            </a:r>
            <a:endParaRPr/>
          </a:p>
        </p:txBody>
      </p:sp>
      <p:sp>
        <p:nvSpPr>
          <p:cNvPr id="562" name="Google Shape;562;g334109aad31_1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34109aad31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2" name="Google Shape;572;g334109aad31_1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インターネット通信のセキュリティを確保するために、HTTPSが広く使用されています。これは、HTTP通信をSSL/TLSで暗号化する仕組みであり、ユーザーのデータを保護します。ウェブサイトにアクセスする際の安全性を高め、情報漏洩を防ぎます。</a:t>
            </a:r>
            <a:endParaRPr/>
          </a:p>
        </p:txBody>
      </p:sp>
      <p:sp>
        <p:nvSpPr>
          <p:cNvPr id="573" name="Google Shape;573;g334109aad31_1_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344f8ed3f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344f8ed3f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480059" y="1028701"/>
            <a:ext cx="81681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480060" y="1975104"/>
            <a:ext cx="3909300" cy="26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0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marL="914400" lvl="1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marL="1371600" lvl="2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marL="1828800" lvl="3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marL="2286000" lvl="4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4739196" y="1975104"/>
            <a:ext cx="3909300" cy="26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0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marL="914400" lvl="1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marL="1371600" lvl="2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marL="1828800" lvl="3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marL="2286000" lvl="4" indent="-30480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dt" idx="10"/>
          </p:nvPr>
        </p:nvSpPr>
        <p:spPr>
          <a:xfrm>
            <a:off x="48006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ftr" idx="11"/>
          </p:nvPr>
        </p:nvSpPr>
        <p:spPr>
          <a:xfrm>
            <a:off x="5075717" y="4767263"/>
            <a:ext cx="3030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8105996" y="4767263"/>
            <a:ext cx="54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FA8DC"/>
              </a:buClr>
              <a:buSzPts val="4200"/>
              <a:buNone/>
              <a:defRPr sz="4200">
                <a:solidFill>
                  <a:srgbClr val="6FA8DC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ouseos.github.io/wdc2023/reproduction/index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0"/>
          <p:cNvSpPr txBox="1">
            <a:spLocks noGrp="1"/>
          </p:cNvSpPr>
          <p:nvPr>
            <p:ph type="body" idx="2"/>
          </p:nvPr>
        </p:nvSpPr>
        <p:spPr>
          <a:xfrm>
            <a:off x="5011225" y="71972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ja" sz="2800" b="1"/>
              <a:t>悪意のある攻撃から身を守るためには？</a:t>
            </a:r>
            <a:endParaRPr sz="1000" b="1"/>
          </a:p>
        </p:txBody>
      </p:sp>
      <p:pic>
        <p:nvPicPr>
          <p:cNvPr id="509" name="Google Shape;509;p70"/>
          <p:cNvPicPr preferRelativeResize="0"/>
          <p:nvPr/>
        </p:nvPicPr>
        <p:blipFill rotWithShape="1">
          <a:blip r:embed="rId3">
            <a:alphaModFix/>
          </a:blip>
          <a:srcRect l="8282"/>
          <a:stretch/>
        </p:blipFill>
        <p:spPr>
          <a:xfrm>
            <a:off x="-12000" y="0"/>
            <a:ext cx="4717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79"/>
          <p:cNvSpPr txBox="1"/>
          <p:nvPr/>
        </p:nvSpPr>
        <p:spPr>
          <a:xfrm>
            <a:off x="610625" y="161350"/>
            <a:ext cx="80745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4300"/>
              <a:t>体験してみよう</a:t>
            </a:r>
            <a:endParaRPr sz="5100" b="1">
              <a:solidFill>
                <a:srgbClr val="FF0000"/>
              </a:solidFill>
            </a:endParaRPr>
          </a:p>
        </p:txBody>
      </p:sp>
      <p:graphicFrame>
        <p:nvGraphicFramePr>
          <p:cNvPr id="594" name="Google Shape;594;p79"/>
          <p:cNvGraphicFramePr/>
          <p:nvPr/>
        </p:nvGraphicFramePr>
        <p:xfrm>
          <a:off x="447550" y="1697400"/>
          <a:ext cx="8074500" cy="3278803"/>
        </p:xfrm>
        <a:graphic>
          <a:graphicData uri="http://schemas.openxmlformats.org/drawingml/2006/table">
            <a:tbl>
              <a:tblPr>
                <a:noFill/>
                <a:tableStyleId>{DAC48988-3698-4141-8B14-10FC4BB522F5}</a:tableStyleId>
              </a:tblPr>
              <a:tblGrid>
                <a:gridCol w="240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71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88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000" b="1"/>
                        <a:t>ワーム</a:t>
                      </a:r>
                      <a:endParaRPr sz="20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700"/>
                        <a:t>ネットワークを通じて、増殖（コピー）していく。感染したら他のコンピュータにも勝手に広がっていく。</a:t>
                      </a:r>
                      <a:endParaRPr sz="17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96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000" b="1"/>
                        <a:t>コンピュータ</a:t>
                      </a:r>
                      <a:endParaRPr sz="2000" b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000" b="1"/>
                        <a:t>ウイルス</a:t>
                      </a:r>
                      <a:endParaRPr sz="20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700"/>
                        <a:t>プログラム（ソフトやリンク）を開くと感染して、増殖していく。勝手には広がらない。</a:t>
                      </a:r>
                      <a:endParaRPr sz="17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96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000" b="1"/>
                        <a:t>スパイウェア</a:t>
                      </a:r>
                      <a:endParaRPr sz="20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700"/>
                        <a:t>個人情報や履歴にアクセスして情報を収集して、外部に送信する</a:t>
                      </a:r>
                      <a:endParaRPr sz="17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96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000" b="1"/>
                        <a:t>ランサムウェア</a:t>
                      </a:r>
                      <a:endParaRPr sz="20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700"/>
                        <a:t>データを削除したり、操作をロックされたりして身代金を要求する</a:t>
                      </a:r>
                      <a:endParaRPr sz="17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95" name="Google Shape;595;p79"/>
          <p:cNvSpPr txBox="1"/>
          <p:nvPr/>
        </p:nvSpPr>
        <p:spPr>
          <a:xfrm>
            <a:off x="381000" y="1066800"/>
            <a:ext cx="8216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highlight>
                  <a:srgbClr val="FFFFFF"/>
                </a:highlight>
              </a:rPr>
              <a:t>危険なサイト体験ページ : ウェブ・アドベンチャー - 危険なサイトを体験して学ぼう</a:t>
            </a:r>
            <a:endParaRPr sz="1000"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 u="sng">
                <a:solidFill>
                  <a:srgbClr val="1A73E8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https://mouseos.github.io/wdc2023/reproduction/index.html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Google Shape;600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550" y="152400"/>
            <a:ext cx="771179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81"/>
          <p:cNvSpPr txBox="1"/>
          <p:nvPr/>
        </p:nvSpPr>
        <p:spPr>
          <a:xfrm>
            <a:off x="610625" y="161350"/>
            <a:ext cx="80745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4300"/>
              <a:t>不正プログラムから守るために</a:t>
            </a:r>
            <a:endParaRPr sz="5100" b="1">
              <a:solidFill>
                <a:srgbClr val="FF0000"/>
              </a:solidFill>
            </a:endParaRPr>
          </a:p>
        </p:txBody>
      </p:sp>
      <p:sp>
        <p:nvSpPr>
          <p:cNvPr id="606" name="Google Shape;606;p81"/>
          <p:cNvSpPr txBox="1"/>
          <p:nvPr/>
        </p:nvSpPr>
        <p:spPr>
          <a:xfrm>
            <a:off x="631000" y="990825"/>
            <a:ext cx="8257800" cy="4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①フィルタリングで危険なサイトを閲覧できなくする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②ウイルス対策ソフトを利用する（必ず更新）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③OS（windowsやchromeなど)の更新（アップデート）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④もし感染したら、ネットワークを遮断する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　（電源は切らないほうがよい）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⑤管理者に報告</a:t>
            </a:r>
            <a:endParaRPr sz="25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1"/>
          <p:cNvSpPr txBox="1"/>
          <p:nvPr/>
        </p:nvSpPr>
        <p:spPr>
          <a:xfrm>
            <a:off x="610625" y="2066350"/>
            <a:ext cx="80745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4300"/>
              <a:t>怪しいメールはどれだろう？？</a:t>
            </a:r>
            <a:endParaRPr sz="51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9" name="Google Shape;519;p72"/>
          <p:cNvGrpSpPr/>
          <p:nvPr/>
        </p:nvGrpSpPr>
        <p:grpSpPr>
          <a:xfrm>
            <a:off x="721276" y="79325"/>
            <a:ext cx="3929290" cy="4984850"/>
            <a:chOff x="111676" y="79325"/>
            <a:chExt cx="3929290" cy="4984850"/>
          </a:xfrm>
        </p:grpSpPr>
        <p:pic>
          <p:nvPicPr>
            <p:cNvPr id="520" name="Google Shape;520;p72"/>
            <p:cNvPicPr preferRelativeResize="0"/>
            <p:nvPr/>
          </p:nvPicPr>
          <p:blipFill rotWithShape="1">
            <a:blip r:embed="rId3">
              <a:alphaModFix/>
            </a:blip>
            <a:srcRect l="12018" t="17562" r="16271" b="11303"/>
            <a:stretch/>
          </p:blipFill>
          <p:spPr>
            <a:xfrm>
              <a:off x="111676" y="79325"/>
              <a:ext cx="3929290" cy="49848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1" name="Google Shape;521;p72"/>
            <p:cNvSpPr txBox="1"/>
            <p:nvPr/>
          </p:nvSpPr>
          <p:spPr>
            <a:xfrm>
              <a:off x="369171" y="997675"/>
              <a:ext cx="3414300" cy="387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尊敬するユーザー様,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最近、お客様のアカウントに不審なアクセスが検出されました。セキュリティを確保するため、以下のリンクからアカウント情報を更新してください。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[アカウント情報更新リンク]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この操作を行わないと、アカウントが一時的にロックされる可能性があります。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よろしくお願いします。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セキュリティチーム</a:t>
              </a:r>
              <a:endParaRPr sz="1300"/>
            </a:p>
          </p:txBody>
        </p:sp>
      </p:grpSp>
      <p:grpSp>
        <p:nvGrpSpPr>
          <p:cNvPr id="522" name="Google Shape;522;p72"/>
          <p:cNvGrpSpPr/>
          <p:nvPr/>
        </p:nvGrpSpPr>
        <p:grpSpPr>
          <a:xfrm>
            <a:off x="5187951" y="79325"/>
            <a:ext cx="3880264" cy="4984850"/>
            <a:chOff x="5187951" y="79325"/>
            <a:chExt cx="3880264" cy="4984850"/>
          </a:xfrm>
        </p:grpSpPr>
        <p:pic>
          <p:nvPicPr>
            <p:cNvPr id="523" name="Google Shape;523;p72"/>
            <p:cNvPicPr preferRelativeResize="0"/>
            <p:nvPr/>
          </p:nvPicPr>
          <p:blipFill rotWithShape="1">
            <a:blip r:embed="rId3">
              <a:alphaModFix/>
            </a:blip>
            <a:srcRect l="12018" t="17562" r="16271" b="11303"/>
            <a:stretch/>
          </p:blipFill>
          <p:spPr>
            <a:xfrm>
              <a:off x="5187951" y="79325"/>
              <a:ext cx="3880264" cy="49848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72"/>
            <p:cNvSpPr txBox="1"/>
            <p:nvPr/>
          </p:nvSpPr>
          <p:spPr>
            <a:xfrm>
              <a:off x="5366025" y="874475"/>
              <a:ext cx="3506905" cy="406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/>
                <a:t>お客様各位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/>
                <a:t>いつも弊社サービスをご利用いただきありがとうございます。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/>
                <a:t>システムの確認により、お客様の未払い金額が1,500円あることが判明いたしました。お手数ですが、以下のリンクよりお支払い手続きをお願いいたします。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/>
                <a:t>[お支払いページ]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/>
                <a:t>このままご対応いただけない場合、法的手続きを取らせていただく可能性がございますので、ご注意ください。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/>
                <a:t>ご不明な点がございましたら、お問い合わせください。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/>
                <a:t>株式会社△△</a:t>
              </a: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/>
                <a:t>請求担当</a:t>
              </a:r>
              <a:endParaRPr/>
            </a:p>
          </p:txBody>
        </p:sp>
      </p:grpSp>
      <p:sp>
        <p:nvSpPr>
          <p:cNvPr id="525" name="Google Shape;525;p72"/>
          <p:cNvSpPr txBox="1"/>
          <p:nvPr/>
        </p:nvSpPr>
        <p:spPr>
          <a:xfrm>
            <a:off x="172575" y="92250"/>
            <a:ext cx="546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①</a:t>
            </a:r>
            <a:endParaRPr sz="21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6" name="Google Shape;526;p72"/>
          <p:cNvSpPr txBox="1"/>
          <p:nvPr/>
        </p:nvSpPr>
        <p:spPr>
          <a:xfrm>
            <a:off x="4726775" y="92250"/>
            <a:ext cx="546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②</a:t>
            </a:r>
            <a:endParaRPr sz="21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1" name="Google Shape;531;p73"/>
          <p:cNvGrpSpPr/>
          <p:nvPr/>
        </p:nvGrpSpPr>
        <p:grpSpPr>
          <a:xfrm>
            <a:off x="701551" y="110775"/>
            <a:ext cx="3880264" cy="4984850"/>
            <a:chOff x="701551" y="34575"/>
            <a:chExt cx="3880264" cy="4984850"/>
          </a:xfrm>
        </p:grpSpPr>
        <p:pic>
          <p:nvPicPr>
            <p:cNvPr id="532" name="Google Shape;532;p73"/>
            <p:cNvPicPr preferRelativeResize="0"/>
            <p:nvPr/>
          </p:nvPicPr>
          <p:blipFill rotWithShape="1">
            <a:blip r:embed="rId3">
              <a:alphaModFix/>
            </a:blip>
            <a:srcRect l="12018" t="17562" r="16271" b="11303"/>
            <a:stretch/>
          </p:blipFill>
          <p:spPr>
            <a:xfrm>
              <a:off x="701551" y="34575"/>
              <a:ext cx="3880264" cy="49848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3" name="Google Shape;533;p73"/>
            <p:cNvSpPr txBox="1"/>
            <p:nvPr/>
          </p:nvSpPr>
          <p:spPr>
            <a:xfrm>
              <a:off x="951200" y="1123025"/>
              <a:ext cx="3299700" cy="364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こんにちは、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先日の授業でお話しした宿題についてです。下記のリンクから宿題の詳細を確認し、提出期限に注意して取り組んでください。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[宿題の詳細リンク]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何か質問があれば、遠慮なくご連絡ください。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よろしくお願いします。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〇〇</a:t>
              </a:r>
              <a:endParaRPr sz="1300"/>
            </a:p>
          </p:txBody>
        </p:sp>
      </p:grpSp>
      <p:grpSp>
        <p:nvGrpSpPr>
          <p:cNvPr id="534" name="Google Shape;534;p73"/>
          <p:cNvGrpSpPr/>
          <p:nvPr/>
        </p:nvGrpSpPr>
        <p:grpSpPr>
          <a:xfrm>
            <a:off x="5180101" y="75100"/>
            <a:ext cx="3880264" cy="4993300"/>
            <a:chOff x="5264151" y="79325"/>
            <a:chExt cx="3880264" cy="4993300"/>
          </a:xfrm>
        </p:grpSpPr>
        <p:pic>
          <p:nvPicPr>
            <p:cNvPr id="535" name="Google Shape;535;p73"/>
            <p:cNvPicPr preferRelativeResize="0"/>
            <p:nvPr/>
          </p:nvPicPr>
          <p:blipFill rotWithShape="1">
            <a:blip r:embed="rId3">
              <a:alphaModFix/>
            </a:blip>
            <a:srcRect l="12018" t="17562" r="16271" b="11303"/>
            <a:stretch/>
          </p:blipFill>
          <p:spPr>
            <a:xfrm>
              <a:off x="5264151" y="79325"/>
              <a:ext cx="3880264" cy="49848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6" name="Google Shape;536;p73"/>
            <p:cNvSpPr txBox="1"/>
            <p:nvPr/>
          </p:nvSpPr>
          <p:spPr>
            <a:xfrm>
              <a:off x="5437100" y="962925"/>
              <a:ext cx="3487800" cy="410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〇〇様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こんにちは、いつもご利用ありがとうございます。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今年も恒例のサマーフェスティバルを開催いたします！音楽ライブや屋台、花火大会など盛りだくさんの内容でお待ちしております。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日時：8月15日（日）10:00〜21:00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場所：市民広場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詳細は以下のリンクからご覧ください。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[イベント詳細ページ]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皆様のご参加を心よりお待ちしております。</a:t>
              </a:r>
              <a:endParaRPr sz="15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ja" sz="1500"/>
                <a:t>イベント事務局</a:t>
              </a:r>
              <a:endParaRPr sz="1500"/>
            </a:p>
          </p:txBody>
        </p:sp>
      </p:grpSp>
      <p:sp>
        <p:nvSpPr>
          <p:cNvPr id="537" name="Google Shape;537;p73"/>
          <p:cNvSpPr txBox="1"/>
          <p:nvPr/>
        </p:nvSpPr>
        <p:spPr>
          <a:xfrm>
            <a:off x="176175" y="110775"/>
            <a:ext cx="546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③</a:t>
            </a:r>
            <a:endParaRPr sz="21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8" name="Google Shape;538;p73"/>
          <p:cNvSpPr txBox="1"/>
          <p:nvPr/>
        </p:nvSpPr>
        <p:spPr>
          <a:xfrm>
            <a:off x="4607813" y="63800"/>
            <a:ext cx="546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④</a:t>
            </a:r>
            <a:endParaRPr sz="21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74"/>
          <p:cNvPicPr preferRelativeResize="0"/>
          <p:nvPr/>
        </p:nvPicPr>
        <p:blipFill rotWithShape="1">
          <a:blip r:embed="rId3">
            <a:alphaModFix/>
          </a:blip>
          <a:srcRect l="12018" t="17562" r="16271" b="11303"/>
          <a:stretch/>
        </p:blipFill>
        <p:spPr>
          <a:xfrm>
            <a:off x="701551" y="110775"/>
            <a:ext cx="3880265" cy="4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74"/>
          <p:cNvSpPr txBox="1"/>
          <p:nvPr/>
        </p:nvSpPr>
        <p:spPr>
          <a:xfrm>
            <a:off x="176175" y="110775"/>
            <a:ext cx="546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⑤</a:t>
            </a:r>
            <a:endParaRPr sz="21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5" name="Google Shape;545;p74"/>
          <p:cNvSpPr txBox="1"/>
          <p:nvPr/>
        </p:nvSpPr>
        <p:spPr>
          <a:xfrm>
            <a:off x="969200" y="1080625"/>
            <a:ext cx="3305400" cy="3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おめでとうございます！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あなたは当社の抽選で一等賞を獲得しました。賞金を受け取るには、以下のリンクから個人情報を入力してください。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[賞金受け取りリンク]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早急に手続きを行わないと、賞金の受け取りが無効になりますのでご注意ください。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感謝しています。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抽選管理部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1" name="Google Shape;551;p75"/>
          <p:cNvCxnSpPr/>
          <p:nvPr/>
        </p:nvCxnSpPr>
        <p:spPr>
          <a:xfrm>
            <a:off x="534924" y="773251"/>
            <a:ext cx="7341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2" name="Google Shape;552;p75"/>
          <p:cNvCxnSpPr/>
          <p:nvPr/>
        </p:nvCxnSpPr>
        <p:spPr>
          <a:xfrm>
            <a:off x="0" y="4700942"/>
            <a:ext cx="33126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3" name="Google Shape;553;p75"/>
          <p:cNvSpPr txBox="1"/>
          <p:nvPr/>
        </p:nvSpPr>
        <p:spPr>
          <a:xfrm>
            <a:off x="458225" y="85150"/>
            <a:ext cx="83493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フィッシングメールの可能性が高いのは </a:t>
            </a:r>
            <a:r>
              <a:rPr lang="ja" sz="3300" b="1">
                <a:solidFill>
                  <a:srgbClr val="FF0000"/>
                </a:solidFill>
              </a:rPr>
              <a:t>①と②と⑤</a:t>
            </a:r>
            <a:endParaRPr sz="3300" b="1">
              <a:solidFill>
                <a:srgbClr val="FF0000"/>
              </a:solidFill>
            </a:endParaRPr>
          </a:p>
        </p:txBody>
      </p:sp>
      <p:sp>
        <p:nvSpPr>
          <p:cNvPr id="554" name="Google Shape;554;p75"/>
          <p:cNvSpPr txBox="1"/>
          <p:nvPr/>
        </p:nvSpPr>
        <p:spPr>
          <a:xfrm>
            <a:off x="534925" y="915400"/>
            <a:ext cx="4561500" cy="326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①緊急性を強調する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　強迫的な内容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③疑わしい内容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④個人情報の入力やリンク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⑤差し出し人が不明確</a:t>
            </a:r>
            <a:endParaRPr sz="2500"/>
          </a:p>
        </p:txBody>
      </p:sp>
      <p:sp>
        <p:nvSpPr>
          <p:cNvPr id="555" name="Google Shape;555;p75"/>
          <p:cNvSpPr txBox="1"/>
          <p:nvPr/>
        </p:nvSpPr>
        <p:spPr>
          <a:xfrm>
            <a:off x="3920525" y="1112325"/>
            <a:ext cx="4389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rgbClr val="0000FF"/>
                </a:solidFill>
              </a:rPr>
              <a:t>　→アカウントロックや法的処置</a:t>
            </a:r>
            <a:endParaRPr sz="1600">
              <a:solidFill>
                <a:srgbClr val="0000FF"/>
              </a:solidFill>
            </a:endParaRPr>
          </a:p>
        </p:txBody>
      </p:sp>
      <p:sp>
        <p:nvSpPr>
          <p:cNvPr id="556" name="Google Shape;556;p75"/>
          <p:cNvSpPr txBox="1"/>
          <p:nvPr/>
        </p:nvSpPr>
        <p:spPr>
          <a:xfrm>
            <a:off x="3873575" y="2107100"/>
            <a:ext cx="3383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rgbClr val="0000FF"/>
                </a:solidFill>
              </a:rPr>
              <a:t>　→いきなり賞金の当選</a:t>
            </a:r>
            <a:endParaRPr sz="1600">
              <a:solidFill>
                <a:srgbClr val="0000FF"/>
              </a:solidFill>
            </a:endParaRPr>
          </a:p>
        </p:txBody>
      </p:sp>
      <p:sp>
        <p:nvSpPr>
          <p:cNvPr id="557" name="Google Shape;557;p75"/>
          <p:cNvSpPr txBox="1"/>
          <p:nvPr/>
        </p:nvSpPr>
        <p:spPr>
          <a:xfrm>
            <a:off x="4572000" y="2823175"/>
            <a:ext cx="41883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rgbClr val="0000FF"/>
                </a:solidFill>
              </a:rPr>
              <a:t>　→アカウントや支払いページ</a:t>
            </a:r>
            <a:endParaRPr sz="1600">
              <a:solidFill>
                <a:srgbClr val="0000FF"/>
              </a:solidFill>
            </a:endParaRPr>
          </a:p>
        </p:txBody>
      </p:sp>
      <p:sp>
        <p:nvSpPr>
          <p:cNvPr id="558" name="Google Shape;558;p75"/>
          <p:cNvSpPr txBox="1"/>
          <p:nvPr/>
        </p:nvSpPr>
        <p:spPr>
          <a:xfrm>
            <a:off x="3944150" y="3670600"/>
            <a:ext cx="48162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100">
                <a:solidFill>
                  <a:srgbClr val="0000FF"/>
                </a:solidFill>
              </a:rPr>
              <a:t>　→個人名がない、会社の詳細がない</a:t>
            </a:r>
            <a:endParaRPr sz="1600">
              <a:solidFill>
                <a:srgbClr val="0000FF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4" name="Google Shape;564;p76"/>
          <p:cNvCxnSpPr/>
          <p:nvPr/>
        </p:nvCxnSpPr>
        <p:spPr>
          <a:xfrm>
            <a:off x="534924" y="773251"/>
            <a:ext cx="7341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65" name="Google Shape;565;p76"/>
          <p:cNvCxnSpPr/>
          <p:nvPr/>
        </p:nvCxnSpPr>
        <p:spPr>
          <a:xfrm>
            <a:off x="0" y="4700942"/>
            <a:ext cx="33126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6" name="Google Shape;566;p76"/>
          <p:cNvSpPr txBox="1"/>
          <p:nvPr/>
        </p:nvSpPr>
        <p:spPr>
          <a:xfrm>
            <a:off x="915425" y="161350"/>
            <a:ext cx="7174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なぜフィッシングメールは分かりやすいのか？ </a:t>
            </a:r>
            <a:endParaRPr sz="3300" b="1">
              <a:solidFill>
                <a:srgbClr val="FF0000"/>
              </a:solidFill>
            </a:endParaRPr>
          </a:p>
        </p:txBody>
      </p:sp>
      <p:pic>
        <p:nvPicPr>
          <p:cNvPr id="567" name="Google Shape;56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50" y="887450"/>
            <a:ext cx="5906555" cy="3669812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76"/>
          <p:cNvSpPr txBox="1"/>
          <p:nvPr/>
        </p:nvSpPr>
        <p:spPr>
          <a:xfrm>
            <a:off x="6021850" y="1405075"/>
            <a:ext cx="31557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/>
              <a:t>・海外から（自動翻訳）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/>
              <a:t>・情弱をねらう</a:t>
            </a:r>
            <a:endParaRPr sz="2000"/>
          </a:p>
        </p:txBody>
      </p:sp>
      <p:sp>
        <p:nvSpPr>
          <p:cNvPr id="569" name="Google Shape;569;p76"/>
          <p:cNvSpPr txBox="1"/>
          <p:nvPr/>
        </p:nvSpPr>
        <p:spPr>
          <a:xfrm>
            <a:off x="5936800" y="3558800"/>
            <a:ext cx="3155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 u="sng">
                <a:solidFill>
                  <a:srgbClr val="0000FF"/>
                </a:solidFill>
              </a:rPr>
              <a:t>※最近は</a:t>
            </a:r>
            <a:endParaRPr sz="2000" u="sng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 u="sng">
                <a:solidFill>
                  <a:srgbClr val="0000FF"/>
                </a:solidFill>
              </a:rPr>
              <a:t>分かりにくくなっている</a:t>
            </a:r>
            <a:endParaRPr sz="2000" u="sng">
              <a:solidFill>
                <a:srgbClr val="0000FF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5" name="Google Shape;575;p77"/>
          <p:cNvCxnSpPr/>
          <p:nvPr/>
        </p:nvCxnSpPr>
        <p:spPr>
          <a:xfrm>
            <a:off x="534924" y="773251"/>
            <a:ext cx="7341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76" name="Google Shape;576;p77"/>
          <p:cNvCxnSpPr/>
          <p:nvPr/>
        </p:nvCxnSpPr>
        <p:spPr>
          <a:xfrm>
            <a:off x="0" y="4700942"/>
            <a:ext cx="33126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7" name="Google Shape;577;p77"/>
          <p:cNvSpPr txBox="1"/>
          <p:nvPr/>
        </p:nvSpPr>
        <p:spPr>
          <a:xfrm>
            <a:off x="915425" y="161350"/>
            <a:ext cx="7174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ビジネスメールのマナー</a:t>
            </a:r>
            <a:endParaRPr sz="3300" b="1">
              <a:solidFill>
                <a:srgbClr val="FF0000"/>
              </a:solidFill>
            </a:endParaRPr>
          </a:p>
        </p:txBody>
      </p:sp>
      <p:pic>
        <p:nvPicPr>
          <p:cNvPr id="578" name="Google Shape;578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5750"/>
            <a:ext cx="5020562" cy="4327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77"/>
          <p:cNvSpPr txBox="1"/>
          <p:nvPr/>
        </p:nvSpPr>
        <p:spPr>
          <a:xfrm>
            <a:off x="5372500" y="2413925"/>
            <a:ext cx="3312600" cy="10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rgbClr val="0000FF"/>
                </a:solidFill>
              </a:rPr>
              <a:t>情報の生産者としての責任</a:t>
            </a:r>
            <a:endParaRPr sz="2700">
              <a:solidFill>
                <a:srgbClr val="0000FF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78"/>
          <p:cNvSpPr txBox="1"/>
          <p:nvPr/>
        </p:nvSpPr>
        <p:spPr>
          <a:xfrm>
            <a:off x="610625" y="161350"/>
            <a:ext cx="80745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4300"/>
              <a:t>不正プログラムとは？</a:t>
            </a:r>
            <a:endParaRPr sz="5100" b="1">
              <a:solidFill>
                <a:srgbClr val="FF0000"/>
              </a:solidFill>
            </a:endParaRPr>
          </a:p>
        </p:txBody>
      </p:sp>
      <p:sp>
        <p:nvSpPr>
          <p:cNvPr id="585" name="Google Shape;585;p78"/>
          <p:cNvSpPr txBox="1"/>
          <p:nvPr/>
        </p:nvSpPr>
        <p:spPr>
          <a:xfrm>
            <a:off x="3621125" y="1413800"/>
            <a:ext cx="50640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コンピュータやネットワークに被害をあたえる、悪意のあるプログラムのこと</a:t>
            </a:r>
            <a:endParaRPr sz="3300" b="1">
              <a:solidFill>
                <a:srgbClr val="FF0000"/>
              </a:solidFill>
            </a:endParaRPr>
          </a:p>
        </p:txBody>
      </p:sp>
      <p:pic>
        <p:nvPicPr>
          <p:cNvPr id="586" name="Google Shape;586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25" y="1078475"/>
            <a:ext cx="2980375" cy="223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263" y="3387075"/>
            <a:ext cx="2295912" cy="1527825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78"/>
          <p:cNvSpPr txBox="1"/>
          <p:nvPr/>
        </p:nvSpPr>
        <p:spPr>
          <a:xfrm>
            <a:off x="2953575" y="3575700"/>
            <a:ext cx="59916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クラッカー：不正プログラムを作る人</a:t>
            </a: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500"/>
              <a:t>ハッカー：技術的に優れた人</a:t>
            </a:r>
            <a:endParaRPr sz="25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838</Words>
  <Application>Microsoft Office PowerPoint</Application>
  <PresentationFormat>画面に合わせる (16:9)</PresentationFormat>
  <Paragraphs>115</Paragraphs>
  <Slides>12</Slides>
  <Notes>12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6" baseType="lpstr">
      <vt:lpstr>Arial</vt:lpstr>
      <vt:lpstr>Lato</vt:lpstr>
      <vt:lpstr>Playfair Display</vt:lpstr>
      <vt:lpstr>Coral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直弥 遠藤</cp:lastModifiedBy>
  <cp:revision>1</cp:revision>
  <dcterms:modified xsi:type="dcterms:W3CDTF">2025-02-16T05:21:58Z</dcterms:modified>
</cp:coreProperties>
</file>